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实战演练篇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实战训练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49508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man then said to his sons that they were all right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got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answers because each of them had seen only one season in the life of the pear tree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680639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）</a:t>
            </a: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8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similar      B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perfect       C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different       D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enough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341546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考查形容词辨析。句意：他们得到了不同的答案，因为他们每个人只见过梨树生命中的一个季节。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similar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相似的；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perfect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完美的；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不同的；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enough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足够的。根据上文可知，四个儿子得到的答案是不同的。故选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8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95471" y="277853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C</a:t>
            </a:r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3760870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49508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cannot judge a tree, a person or your life by just one season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your winter, you will miss the hope of your spring, the beauty of your summer and the harvest of your autumn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691541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514600" algn="l"/>
                <a:tab pos="5849938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8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call up        B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 up   	C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cheer up 	      D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give up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347565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考查动词短语辨析。句意：如果你在冬天放弃，你将错过春天的希望、夏天的美丽和秋天的收获。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 up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打电话；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up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查阅；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cheer up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振作起来；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 up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放弃。故选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8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94875" y="279886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D</a:t>
            </a:r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3260678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0094"/>
            <a:ext cx="11567000" cy="454513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4696157"/>
          </a:xfrm>
        </p:spPr>
        <p:txBody>
          <a:bodyPr/>
          <a:lstStyle/>
          <a:p>
            <a:pPr hangingPunct="0">
              <a:lnSpc>
                <a:spcPct val="100000"/>
              </a:lnSpc>
              <a:spcAft>
                <a:spcPts val="0"/>
              </a:spcAft>
            </a:pPr>
            <a:endParaRPr lang="en-US" altLang="zh-CN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 upon a time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was a man who had four sons. 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前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有一个人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他有四个儿子。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句是主从复合句。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be 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句式表示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某处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某地存在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had four sons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引导的定语从句，修饰先行词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在从句中作主语。</a:t>
            </a:r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633" y="826412"/>
            <a:ext cx="2850254" cy="553993"/>
          </a:xfrm>
          <a:prstGeom prst="rect">
            <a:avLst/>
          </a:prstGeom>
        </p:spPr>
      </p:pic>
      <p:pic>
        <p:nvPicPr>
          <p:cNvPr id="7" name="译文.eps" descr="id:214748733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0590" y="2420888"/>
            <a:ext cx="1224136" cy="378439"/>
          </a:xfrm>
          <a:prstGeom prst="rect">
            <a:avLst/>
          </a:prstGeom>
        </p:spPr>
      </p:pic>
      <p:pic>
        <p:nvPicPr>
          <p:cNvPr id="9" name="分析.eps" descr="id:214748734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98522" y="3251627"/>
            <a:ext cx="1250325" cy="386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536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2558" y="836712"/>
            <a:ext cx="11584144" cy="1172297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132856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文是一篇记叙文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讲述了一位父亲让四个儿子分别在春、夏、秋、冬去观察一棵梨树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结果儿子们看到的景象各不相同。</a:t>
            </a:r>
            <a:endParaRPr lang="zh-CN" altLang="zh-CN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6311230" y="4598173"/>
            <a:ext cx="553547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眉山中考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244952"/>
            <a:ext cx="2601952" cy="67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1751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2238241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 upon a time, there was a man who had four sons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day, he told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his sons to go and see what a pear tree looked like during winter, spring, summer and autumn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Although the sons felt strange about their father’s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went to see the pear tree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066768"/>
            <a:ext cx="1148584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each  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both	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none	     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neither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3626170"/>
            <a:ext cx="11485848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lnSpc>
                <a:spcPct val="135000"/>
              </a:lnSpc>
              <a:spcAft>
                <a:spcPts val="0"/>
              </a:spcAft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考查代词辨析。句意：有一天，他让每个儿子分别去看看梨树在冬天、春天、夏天和秋天是什么样子。</a:t>
            </a:r>
            <a:r>
              <a:rPr lang="en-US" altLang="zh-CN" sz="2400" u="wavy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zh-CN" altLang="zh-CN" sz="2400" u="wavy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每</a:t>
            </a:r>
            <a:r>
              <a:rPr lang="zh-CN" altLang="zh-CN" sz="2400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</a:t>
            </a:r>
            <a:r>
              <a:rPr lang="zh-CN" altLang="zh-CN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</a:t>
            </a:r>
            <a:r>
              <a:rPr lang="zh-CN" altLang="zh-CN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两者都；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none</a:t>
            </a:r>
            <a:r>
              <a:rPr lang="zh-CN" altLang="zh-CN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三者及以上都</a:t>
            </a:r>
            <a:r>
              <a:rPr lang="zh-CN" altLang="zh-CN" sz="24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不；</a:t>
            </a:r>
            <a:r>
              <a:rPr lang="en-US" altLang="zh-CN" sz="24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neither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35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each</a:t>
            </a:r>
            <a:r>
              <a:rPr lang="zh-CN" altLang="zh-CN" sz="240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用于两个或两个以上</a:t>
            </a:r>
            <a:r>
              <a:rPr lang="zh-CN" altLang="zh-CN" sz="2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</a:t>
            </a:r>
            <a:r>
              <a:rPr lang="zh-CN" altLang="zh-CN" sz="240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用于三个及以上。</a:t>
            </a:r>
            <a:endParaRPr lang="en-US" altLang="zh-CN" sz="2400" u="wavy">
              <a:solidFill>
                <a:srgbClr val="FF0000"/>
              </a:solidFill>
              <a:uFill>
                <a:solidFill>
                  <a:srgbClr val="00B0F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5000"/>
              </a:lnSpc>
              <a:spcAft>
                <a:spcPts val="0"/>
              </a:spcAft>
            </a:pPr>
            <a:r>
              <a:rPr lang="zh-CN" altLang="zh-CN" sz="24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两者</a:t>
            </a:r>
            <a:r>
              <a:rPr lang="zh-CN" altLang="zh-CN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都不</a:t>
            </a:r>
            <a:r>
              <a:rPr lang="zh-CN" altLang="zh-CN" sz="24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</a:t>
            </a:r>
            <a:r>
              <a:rPr lang="en-US" altLang="zh-CN" sz="24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was a man who had four sons</a:t>
            </a:r>
            <a:r>
              <a:rPr lang="en-US" altLang="zh-CN" sz="24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可知，他有四个儿子，他让每个儿子都去观察梨树的样子。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 of</a:t>
            </a:r>
            <a:r>
              <a:rPr lang="en-US" altLang="zh-CN" sz="24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“……</a:t>
            </a:r>
            <a:r>
              <a:rPr lang="zh-CN" altLang="zh-CN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中的每个</a:t>
            </a:r>
            <a:r>
              <a:rPr lang="en-US" altLang="zh-CN" sz="24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84544" y="311446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0">
                <a:cs typeface="Times New Roman" panose="02020603050405020304" pitchFamily="18" charset="0"/>
              </a:rPr>
              <a:t>A</a:t>
            </a:r>
            <a:endParaRPr lang="zh-CN" altLang="en-US" sz="2400" b="0"/>
          </a:p>
        </p:txBody>
      </p:sp>
      <p:cxnSp>
        <p:nvCxnSpPr>
          <p:cNvPr id="7" name="直接箭头连接符 6"/>
          <p:cNvCxnSpPr/>
          <p:nvPr/>
        </p:nvCxnSpPr>
        <p:spPr>
          <a:xfrm>
            <a:off x="4150990" y="4634282"/>
            <a:ext cx="648072" cy="288032"/>
          </a:xfrm>
          <a:prstGeom prst="straightConnector1">
            <a:avLst/>
          </a:prstGeom>
          <a:ln w="190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5619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2238241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 upon a time, there was a man who had four sons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day, he told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his sons to go and see what a pear tree looked like during winter, spring, summer and autumn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Although the sons felt strange about their father’s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went to see the pear tree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059803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238375" algn="l"/>
                <a:tab pos="5849938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invitation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request	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opinion	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answer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68897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考查名词辨析。句意：虽然儿子们对父亲的要求感到奇怪，但他们还是去看了梨树。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invitation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邀请；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request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要求；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opinion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观点；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回答。父亲让儿子们去观察梨树在四季中的样子，儿子们认为父亲提出的要求很奇怪。故选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1754" y="317655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2483780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131674"/>
          </a:xfrm>
        </p:spPr>
        <p:txBody>
          <a:bodyPr/>
          <a:lstStyle/>
          <a:p>
            <a:pPr indent="914400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a </a:t>
            </a:r>
            <a:r>
              <a:rPr lang="zh-CN" altLang="zh-CN" sz="3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3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father got them to come together and asked them what they had seen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4572000" algn="l"/>
              </a:tabLst>
            </a:pP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34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week	B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month	</a:t>
            </a: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C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season	</a:t>
            </a: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D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2907692"/>
            <a:ext cx="11485848" cy="3544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35000"/>
              </a:lnSpc>
              <a:spcAft>
                <a:spcPts val="0"/>
              </a:spcAft>
            </a:pP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考查名词辨析。句意：一年后，父亲让他们聚在一起，问他们看到了什么。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周；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month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月；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season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季节；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年。父亲让儿子们观察梨树在春、夏、秋、冬四季中的样子，四季是一年，所以儿子们一年后被父亲叫回来聚到一起。故选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18028" y="2230742"/>
            <a:ext cx="498855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400">
                <a:cs typeface="Times New Roman" panose="02020603050405020304" pitchFamily="18" charset="0"/>
              </a:rPr>
              <a:t>D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518008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first son answered that the tree had been bare and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ugly        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lively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tall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short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3221602"/>
            <a:ext cx="11485848" cy="33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考查形容词辨析。句意：大儿子回答说，那棵树光秃秃的，长得很丑。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ugly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丑陋的；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活泼的；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short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矮的。根据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tree had been bare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可知，大儿子看到的梨树是光秃秃的，很丑陋。故选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50123" y="2566645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A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3169352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131674"/>
          </a:xfrm>
        </p:spPr>
        <p:txBody>
          <a:bodyPr/>
          <a:lstStyle/>
          <a:p>
            <a:pPr indent="914400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second son said,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covered with new </a:t>
            </a:r>
            <a:r>
              <a:rPr lang="zh-CN" altLang="zh-CN" sz="3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3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leaves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tree had bright hopes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34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yellow       B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green	C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white	</a:t>
            </a: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D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pink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2908968"/>
            <a:ext cx="11485848" cy="3544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5000"/>
              </a:lnSpc>
              <a:spcAft>
                <a:spcPts val="0"/>
              </a:spcAft>
            </a:pP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考查形容词辨析。句意：树上长满了新的绿叶。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yellow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黄色的；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green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绿色的；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white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白色的；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pink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粉色的。根据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covered with new ... leaves. The tree had bright hopes.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可知，第二个儿子看到的梨树长满了绿色的新叶。故选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54646" y="2254011"/>
            <a:ext cx="474810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400">
                <a:cs typeface="Times New Roman" panose="02020603050405020304" pitchFamily="18" charset="0"/>
              </a:rPr>
              <a:t>B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1863720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indent="914400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third son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head, and said,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pear tree was full of flowers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smelled so sweet and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beautiful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811490"/>
            <a:ext cx="1148584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40000"/>
              </a:lnSpc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nodded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raised     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shook  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lowered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233343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40000"/>
              </a:lnSpc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考查动词辨析。句意：第三个儿子摇摇头说：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不！梨树上开满了花。它们闻起来很香，看起来很漂亮。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点头；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raise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举起；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shake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摇头；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lower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降低。第三个儿子不同意第二个儿子的观点，所以摇了摇头。故选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25193" y="1758554"/>
            <a:ext cx="407484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 sz="18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896441"/>
            <a:ext cx="1148584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looked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touched  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tasted  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sounded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360854" y="4431093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40000"/>
              </a:lnSpc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考查动词辨析。句意：第三个儿子摇摇头说：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不！梨树上开满了花。它们闻起来很香，看起来很漂亮。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看起来；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touch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触摸；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taste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尝起来；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sound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听起来。根据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pear tree was full of flowers. They smelled so sweet and ... so beautiful.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可知，第三个儿子看到的梨树开满了花，花朵看起来很美丽。故选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91180" y="3879902"/>
            <a:ext cx="407484" cy="5522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/>
              <a:t>A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1222414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were many pears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 flowers on the tree,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fourth son disagreed,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saw the joy of a good harvest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057571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8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               B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	        C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	       D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2680496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考查连词辨析。句意：树上有很多梨，但没有花。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或者；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和；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因此；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但是。根据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were many pears ... no flowers on the tree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可知，第四个儿子看到梨树上有很多梨，但是没有花，前后是转折关系，用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连接。故选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8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76021" y="217431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D</a:t>
            </a:r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3274468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980</Words>
  <Application>Microsoft Office PowerPoint</Application>
  <PresentationFormat>自定义</PresentationFormat>
  <Paragraphs>49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480</cp:revision>
  <dcterms:created xsi:type="dcterms:W3CDTF">2020-11-06T05:24:00Z</dcterms:created>
  <dcterms:modified xsi:type="dcterms:W3CDTF">2025-09-13T08:16:30Z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95DC9B4C53454EBEB37AF9983292ED09_12</vt:lpwstr>
  </property>
</Properties>
</file>